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75" r:id="rId2"/>
    <p:sldId id="278" r:id="rId3"/>
    <p:sldId id="277" r:id="rId4"/>
    <p:sldId id="276" r:id="rId5"/>
    <p:sldId id="279" r:id="rId6"/>
    <p:sldId id="280" r:id="rId7"/>
    <p:sldId id="281" r:id="rId8"/>
    <p:sldId id="28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74"/>
  </p:normalViewPr>
  <p:slideViewPr>
    <p:cSldViewPr snapToGrid="0" snapToObjects="1">
      <p:cViewPr>
        <p:scale>
          <a:sx n="101" d="100"/>
          <a:sy n="101" d="100"/>
        </p:scale>
        <p:origin x="46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5D6AFA-E794-9F48-8C47-E30784FA722D}" type="datetimeFigureOut">
              <a:rPr lang="en-US" smtClean="0"/>
              <a:t>7/2/18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19744-E14E-3E43-8278-1700B0EF8851}" type="slidenum">
              <a:rPr lang="en-US" smtClean="0"/>
              <a:t>‹#›</a:t>
            </a:fld>
            <a:endParaRPr lang="en-US"/>
          </a:p>
        </p:txBody>
      </p:sp>
    </p:spTree>
    <p:extLst>
      <p:ext uri="{BB962C8B-B14F-4D97-AF65-F5344CB8AC3E}">
        <p14:creationId xmlns:p14="http://schemas.microsoft.com/office/powerpoint/2010/main" val="1189836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426E0C-6F00-BB47-86C8-51A845804EB4}" type="datetimeFigureOut">
              <a:rPr lang="en-US" smtClean="0"/>
              <a:t>7/2/18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1836760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426E0C-6F00-BB47-86C8-51A845804EB4}" type="datetimeFigureOut">
              <a:rPr lang="en-US" smtClean="0"/>
              <a:t>7/2/18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1619053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426E0C-6F00-BB47-86C8-51A845804EB4}" type="datetimeFigureOut">
              <a:rPr lang="en-US" smtClean="0"/>
              <a:t>7/2/18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667017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426E0C-6F00-BB47-86C8-51A845804EB4}" type="datetimeFigureOut">
              <a:rPr lang="en-US" smtClean="0"/>
              <a:t>7/2/18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363911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426E0C-6F00-BB47-86C8-51A845804EB4}" type="datetimeFigureOut">
              <a:rPr lang="en-US" smtClean="0"/>
              <a:t>7/2/18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226246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426E0C-6F00-BB47-86C8-51A845804EB4}" type="datetimeFigureOut">
              <a:rPr lang="en-US" smtClean="0"/>
              <a:t>7/2/18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1474937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426E0C-6F00-BB47-86C8-51A845804EB4}" type="datetimeFigureOut">
              <a:rPr lang="en-US" smtClean="0"/>
              <a:t>7/2/18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870354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426E0C-6F00-BB47-86C8-51A845804EB4}" type="datetimeFigureOut">
              <a:rPr lang="en-US" smtClean="0"/>
              <a:t>7/2/18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1538356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426E0C-6F00-BB47-86C8-51A845804EB4}" type="datetimeFigureOut">
              <a:rPr lang="en-US" smtClean="0"/>
              <a:t>7/2/18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1606506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426E0C-6F00-BB47-86C8-51A845804EB4}" type="datetimeFigureOut">
              <a:rPr lang="en-US" smtClean="0"/>
              <a:t>7/2/18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239742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426E0C-6F00-BB47-86C8-51A845804EB4}" type="datetimeFigureOut">
              <a:rPr lang="en-US" smtClean="0"/>
              <a:t>7/2/18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5EE833-4A3B-9545-A365-A45B812A52B9}" type="slidenum">
              <a:rPr lang="en-US" smtClean="0"/>
              <a:t>‹#›</a:t>
            </a:fld>
            <a:endParaRPr lang="en-US"/>
          </a:p>
        </p:txBody>
      </p:sp>
    </p:spTree>
    <p:extLst>
      <p:ext uri="{BB962C8B-B14F-4D97-AF65-F5344CB8AC3E}">
        <p14:creationId xmlns:p14="http://schemas.microsoft.com/office/powerpoint/2010/main" val="6724387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426E0C-6F00-BB47-86C8-51A845804EB4}" type="datetimeFigureOut">
              <a:rPr lang="en-US" smtClean="0"/>
              <a:t>7/2/18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5EE833-4A3B-9545-A365-A45B812A52B9}" type="slidenum">
              <a:rPr lang="en-US" smtClean="0"/>
              <a:t>‹#›</a:t>
            </a:fld>
            <a:endParaRPr lang="en-US"/>
          </a:p>
        </p:txBody>
      </p:sp>
    </p:spTree>
    <p:extLst>
      <p:ext uri="{BB962C8B-B14F-4D97-AF65-F5344CB8AC3E}">
        <p14:creationId xmlns:p14="http://schemas.microsoft.com/office/powerpoint/2010/main" val="1018972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hyperlink" Target="https://drive.google.com/open?id=1OO79EvPDafch983ghSYJ2DXBPnxLBx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hyperlink" Target="https://youtu.be/kpJ8R_fg5U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JPG"/><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hyperlink" Target="https://drive.google.com/open?id=1-ZSR1JfuvHU_0fVY_WdZSzLTnpuaRMi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hyperlink" Target="https://drive.google.com/open?id=1OO79EvPDafch983ghSYJ2DXBPnxLBxG-" TargetMode="External"/><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hyperlink" Target="https://drive.google.com/open?id=1T5S3eJzzDQgp2-SboT6YHuMyQqXcyCVw" TargetMode="External"/><Relationship Id="rId5"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50300" y="1179997"/>
            <a:ext cx="3213100" cy="1223412"/>
          </a:xfrm>
          <a:prstGeom prst="rect">
            <a:avLst/>
          </a:prstGeom>
          <a:noFill/>
        </p:spPr>
        <p:txBody>
          <a:bodyPr wrap="square" rtlCol="0">
            <a:spAutoFit/>
          </a:bodyPr>
          <a:lstStyle/>
          <a:p>
            <a:r>
              <a:rPr lang="en-US" sz="1050" dirty="0" smtClean="0"/>
              <a:t>Could we please use this image on all the video cover photos on the following pages, </a:t>
            </a:r>
          </a:p>
          <a:p>
            <a:r>
              <a:rPr lang="en-US" sz="1050" dirty="0" smtClean="0"/>
              <a:t>Home Page . </a:t>
            </a:r>
          </a:p>
          <a:p>
            <a:r>
              <a:rPr lang="en-US" sz="1050" dirty="0" smtClean="0"/>
              <a:t>Frank Godley Page.</a:t>
            </a:r>
          </a:p>
          <a:p>
            <a:r>
              <a:rPr lang="en-US" sz="1050" dirty="0" smtClean="0"/>
              <a:t>Services Page.</a:t>
            </a:r>
            <a:endParaRPr lang="en-US" sz="1050" dirty="0"/>
          </a:p>
          <a:p>
            <a:r>
              <a:rPr lang="en-US" sz="1050" dirty="0">
                <a:hlinkClick r:id="rId2"/>
              </a:rPr>
              <a:t>https://</a:t>
            </a:r>
            <a:r>
              <a:rPr lang="en-US" sz="1050" dirty="0" smtClean="0">
                <a:hlinkClick r:id="rId2"/>
              </a:rPr>
              <a:t>drive.google.com/open?id=1OO79EvPDafch983ghSYJ2DXBPnxLBxG-</a:t>
            </a:r>
            <a:r>
              <a:rPr lang="en-US" sz="1050" dirty="0" smtClean="0"/>
              <a:t> </a:t>
            </a:r>
            <a:endParaRPr lang="en-US" sz="105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9431" y="836134"/>
            <a:ext cx="6140869" cy="1911139"/>
          </a:xfrm>
          <a:prstGeom prst="rect">
            <a:avLst/>
          </a:prstGeom>
        </p:spPr>
      </p:pic>
      <p:sp>
        <p:nvSpPr>
          <p:cNvPr id="4" name="TextBox 3"/>
          <p:cNvSpPr txBox="1"/>
          <p:nvPr/>
        </p:nvSpPr>
        <p:spPr>
          <a:xfrm>
            <a:off x="3416300" y="342900"/>
            <a:ext cx="4432300" cy="369332"/>
          </a:xfrm>
          <a:prstGeom prst="rect">
            <a:avLst/>
          </a:prstGeom>
          <a:noFill/>
        </p:spPr>
        <p:txBody>
          <a:bodyPr wrap="square" rtlCol="0">
            <a:spAutoFit/>
          </a:bodyPr>
          <a:lstStyle/>
          <a:p>
            <a:pPr algn="ctr"/>
            <a:r>
              <a:rPr lang="en-US" dirty="0" smtClean="0"/>
              <a:t>FINAL EDITS</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9431" y="2871175"/>
            <a:ext cx="6140869" cy="2668237"/>
          </a:xfrm>
          <a:prstGeom prst="rect">
            <a:avLst/>
          </a:prstGeom>
        </p:spPr>
      </p:pic>
      <p:sp>
        <p:nvSpPr>
          <p:cNvPr id="6" name="TextBox 5"/>
          <p:cNvSpPr txBox="1"/>
          <p:nvPr/>
        </p:nvSpPr>
        <p:spPr>
          <a:xfrm>
            <a:off x="9702800" y="3916336"/>
            <a:ext cx="2260600" cy="415498"/>
          </a:xfrm>
          <a:prstGeom prst="rect">
            <a:avLst/>
          </a:prstGeom>
          <a:noFill/>
        </p:spPr>
        <p:txBody>
          <a:bodyPr wrap="square" rtlCol="0">
            <a:spAutoFit/>
          </a:bodyPr>
          <a:lstStyle/>
          <a:p>
            <a:r>
              <a:rPr lang="en-US" sz="1050" dirty="0" smtClean="0"/>
              <a:t>Can we please fix the font on the sub title to Bebas Neue </a:t>
            </a:r>
            <a:endParaRPr lang="en-US" sz="1050" dirty="0"/>
          </a:p>
        </p:txBody>
      </p:sp>
      <p:cxnSp>
        <p:nvCxnSpPr>
          <p:cNvPr id="8" name="Straight Arrow Connector 7"/>
          <p:cNvCxnSpPr/>
          <p:nvPr/>
        </p:nvCxnSpPr>
        <p:spPr>
          <a:xfrm flipV="1">
            <a:off x="7632700" y="4079887"/>
            <a:ext cx="2070100" cy="5038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1790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9181" y="1560034"/>
            <a:ext cx="9106738" cy="2834166"/>
          </a:xfrm>
          <a:prstGeom prst="rect">
            <a:avLst/>
          </a:prstGeom>
        </p:spPr>
      </p:pic>
      <p:sp>
        <p:nvSpPr>
          <p:cNvPr id="3" name="TextBox 2"/>
          <p:cNvSpPr txBox="1"/>
          <p:nvPr/>
        </p:nvSpPr>
        <p:spPr>
          <a:xfrm>
            <a:off x="3683000" y="812800"/>
            <a:ext cx="5499100" cy="369332"/>
          </a:xfrm>
          <a:prstGeom prst="rect">
            <a:avLst/>
          </a:prstGeom>
          <a:noFill/>
        </p:spPr>
        <p:txBody>
          <a:bodyPr wrap="square" rtlCol="0">
            <a:spAutoFit/>
          </a:bodyPr>
          <a:lstStyle/>
          <a:p>
            <a:pPr algn="ctr"/>
            <a:r>
              <a:rPr lang="en-US" dirty="0" smtClean="0"/>
              <a:t>HOME PAGE VIDEO LINK </a:t>
            </a:r>
            <a:endParaRPr lang="en-US" dirty="0"/>
          </a:p>
        </p:txBody>
      </p:sp>
      <p:sp>
        <p:nvSpPr>
          <p:cNvPr id="4" name="TextBox 3"/>
          <p:cNvSpPr txBox="1"/>
          <p:nvPr/>
        </p:nvSpPr>
        <p:spPr>
          <a:xfrm>
            <a:off x="2540000" y="4546600"/>
            <a:ext cx="7848600" cy="307777"/>
          </a:xfrm>
          <a:prstGeom prst="rect">
            <a:avLst/>
          </a:prstGeom>
          <a:noFill/>
        </p:spPr>
        <p:txBody>
          <a:bodyPr wrap="square" rtlCol="0">
            <a:spAutoFit/>
          </a:bodyPr>
          <a:lstStyle/>
          <a:p>
            <a:pPr algn="ctr"/>
            <a:r>
              <a:rPr lang="en-US" sz="1400" dirty="0"/>
              <a:t>Video link for home page - </a:t>
            </a:r>
            <a:r>
              <a:rPr lang="en-US" sz="1400" dirty="0">
                <a:hlinkClick r:id="rId3"/>
              </a:rPr>
              <a:t>https://</a:t>
            </a:r>
            <a:r>
              <a:rPr lang="en-US" sz="1400" dirty="0" smtClean="0">
                <a:hlinkClick r:id="rId3"/>
              </a:rPr>
              <a:t>youtu.be/kpJ8R_fg5Us</a:t>
            </a:r>
            <a:r>
              <a:rPr lang="en-US" sz="1400" dirty="0" smtClean="0"/>
              <a:t> </a:t>
            </a:r>
            <a:endParaRPr lang="en-US" sz="1400" dirty="0"/>
          </a:p>
        </p:txBody>
      </p:sp>
    </p:spTree>
    <p:extLst>
      <p:ext uri="{BB962C8B-B14F-4D97-AF65-F5344CB8AC3E}">
        <p14:creationId xmlns:p14="http://schemas.microsoft.com/office/powerpoint/2010/main" val="1271378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98899" y="677446"/>
            <a:ext cx="4648200" cy="584775"/>
          </a:xfrm>
          <a:prstGeom prst="rect">
            <a:avLst/>
          </a:prstGeom>
          <a:noFill/>
        </p:spPr>
        <p:txBody>
          <a:bodyPr wrap="square" rtlCol="0">
            <a:spAutoFit/>
          </a:bodyPr>
          <a:lstStyle/>
          <a:p>
            <a:pPr algn="ctr"/>
            <a:r>
              <a:rPr lang="en-US" dirty="0" smtClean="0"/>
              <a:t>ABOUTS US FINAL CONTENT </a:t>
            </a:r>
          </a:p>
          <a:p>
            <a:pPr algn="ctr"/>
            <a:r>
              <a:rPr lang="en-US" sz="1400" i="1" dirty="0" smtClean="0">
                <a:solidFill>
                  <a:srgbClr val="FF0000"/>
                </a:solidFill>
              </a:rPr>
              <a:t>Please replace the first section with this</a:t>
            </a:r>
            <a:endParaRPr lang="en-US" sz="1400" i="1" dirty="0">
              <a:solidFill>
                <a:srgbClr val="FF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4964" y="2422099"/>
            <a:ext cx="7196071" cy="3026332"/>
          </a:xfrm>
          <a:prstGeom prst="rect">
            <a:avLst/>
          </a:prstGeom>
        </p:spPr>
      </p:pic>
      <p:sp>
        <p:nvSpPr>
          <p:cNvPr id="4" name="TextBox 3"/>
          <p:cNvSpPr txBox="1"/>
          <p:nvPr/>
        </p:nvSpPr>
        <p:spPr>
          <a:xfrm>
            <a:off x="958850" y="1387277"/>
            <a:ext cx="11061700" cy="523220"/>
          </a:xfrm>
          <a:prstGeom prst="rect">
            <a:avLst/>
          </a:prstGeom>
          <a:noFill/>
        </p:spPr>
        <p:txBody>
          <a:bodyPr wrap="square" rtlCol="0">
            <a:spAutoFit/>
          </a:bodyPr>
          <a:lstStyle/>
          <a:p>
            <a:pPr algn="ctr"/>
            <a:r>
              <a:rPr lang="en-US" sz="1400" dirty="0"/>
              <a:t>Salisbury Rhodes Village is a creative digital brand communications agency. We combine cutting-edge creative with a history of Brand building and integrated marketing. We bring together industry specialists who guide and develop our clients into sustainability and new markets.</a:t>
            </a:r>
          </a:p>
        </p:txBody>
      </p:sp>
      <p:cxnSp>
        <p:nvCxnSpPr>
          <p:cNvPr id="6" name="Straight Arrow Connector 5"/>
          <p:cNvCxnSpPr/>
          <p:nvPr/>
        </p:nvCxnSpPr>
        <p:spPr>
          <a:xfrm>
            <a:off x="6222999" y="1910497"/>
            <a:ext cx="0" cy="384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4342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 y="209550"/>
            <a:ext cx="2807736" cy="1993900"/>
          </a:xfrm>
          <a:prstGeom prst="rect">
            <a:avLst/>
          </a:prstGeom>
        </p:spPr>
      </p:pic>
      <p:sp>
        <p:nvSpPr>
          <p:cNvPr id="3" name="TextBox 2"/>
          <p:cNvSpPr txBox="1"/>
          <p:nvPr/>
        </p:nvSpPr>
        <p:spPr>
          <a:xfrm>
            <a:off x="387868" y="2209800"/>
            <a:ext cx="2565400" cy="4455066"/>
          </a:xfrm>
          <a:prstGeom prst="rect">
            <a:avLst/>
          </a:prstGeom>
          <a:noFill/>
        </p:spPr>
        <p:txBody>
          <a:bodyPr wrap="square" rtlCol="0">
            <a:spAutoFit/>
          </a:bodyPr>
          <a:lstStyle/>
          <a:p>
            <a:pPr algn="just"/>
            <a:r>
              <a:rPr lang="en-US" sz="1050" dirty="0"/>
              <a:t>As the world changes. Information reaches us quicker than before. It can be hard to decide which insights work best for your brand to achieve your goals. We are proactive in our research and development to help you with your thorniest marketing problems. We aim to stay ahead of the curve and we have a history of delivering growth.  </a:t>
            </a:r>
            <a:endParaRPr lang="en-US" sz="1050" dirty="0" smtClean="0"/>
          </a:p>
          <a:p>
            <a:pPr algn="just"/>
            <a:endParaRPr lang="en-US" sz="1050" dirty="0"/>
          </a:p>
          <a:p>
            <a:pPr algn="just"/>
            <a:r>
              <a:rPr lang="en-US" sz="1050" dirty="0"/>
              <a:t>Our team of creatives are passionate strategic planners who are constantly working on a variety of projects in technology, media, PR and strategic marketing. We constantly encourage our team to think freely. To consult only on relevance to the problems our clients face. This allows us to grow together in a fast-paced environment delivering effective solutions. </a:t>
            </a:r>
            <a:endParaRPr lang="en-US" sz="1050" dirty="0" smtClean="0"/>
          </a:p>
          <a:p>
            <a:pPr algn="just"/>
            <a:endParaRPr lang="en-US" sz="1050" dirty="0"/>
          </a:p>
          <a:p>
            <a:pPr algn="just"/>
            <a:r>
              <a:rPr lang="en-US" sz="1050" dirty="0"/>
              <a:t>SRV Digital is here to represent who you are and what you stand for. We are here to help you define your story, turn your vision to reality and then give you the platform to provide meaningful experiences to your customers.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5604" y="230440"/>
            <a:ext cx="2786096" cy="1973010"/>
          </a:xfrm>
          <a:prstGeom prst="rect">
            <a:avLst/>
          </a:prstGeom>
        </p:spPr>
      </p:pic>
      <p:sp>
        <p:nvSpPr>
          <p:cNvPr id="5" name="TextBox 4"/>
          <p:cNvSpPr txBox="1"/>
          <p:nvPr/>
        </p:nvSpPr>
        <p:spPr>
          <a:xfrm>
            <a:off x="3407552" y="2209800"/>
            <a:ext cx="2362200" cy="4708981"/>
          </a:xfrm>
          <a:prstGeom prst="rect">
            <a:avLst/>
          </a:prstGeom>
          <a:noFill/>
        </p:spPr>
        <p:txBody>
          <a:bodyPr wrap="square" rtlCol="0">
            <a:spAutoFit/>
          </a:bodyPr>
          <a:lstStyle/>
          <a:p>
            <a:pPr algn="just"/>
            <a:r>
              <a:rPr lang="en-US" sz="1000" dirty="0"/>
              <a:t>Your website is often the personification of your brand. We design and build bespoke websites creating your very own identity and style. We are here to make things easy for you. Our team of creatives work with your business to understand your journey in order to design and build a platform that helps you meet and surpass, what your audiences expect</a:t>
            </a:r>
            <a:r>
              <a:rPr lang="en-US" sz="1000" dirty="0" smtClean="0"/>
              <a:t>.</a:t>
            </a:r>
          </a:p>
          <a:p>
            <a:pPr algn="just"/>
            <a:r>
              <a:rPr lang="en-US" sz="1000" dirty="0"/>
              <a:t> </a:t>
            </a:r>
          </a:p>
          <a:p>
            <a:pPr algn="just"/>
            <a:r>
              <a:rPr lang="en-US" sz="1000" dirty="0"/>
              <a:t>Our websites are responsive on all devices. This means they will work on desktop computers, smartphones, and tablets. This is an essential pillar of any brand. There's no such thing as one size fits all when it comes to design and build. That´s why we offer a range of services that have all bases covered. </a:t>
            </a:r>
            <a:endParaRPr lang="en-US" sz="1000" dirty="0" smtClean="0"/>
          </a:p>
          <a:p>
            <a:pPr algn="just"/>
            <a:endParaRPr lang="en-US" sz="1000" dirty="0"/>
          </a:p>
          <a:p>
            <a:pPr algn="just"/>
            <a:r>
              <a:rPr lang="en-US" sz="1000" dirty="0"/>
              <a:t>We have a hunger to help our clients think bigger and better. It may all sound complex and long-winded, but like anything that's truly worthwhile, its simple in practice. Let Salisbury Rhodes Village Digital look at your position in the market and compare that </a:t>
            </a:r>
            <a:r>
              <a:rPr lang="en-US" sz="1000" dirty="0" smtClean="0"/>
              <a:t>with your </a:t>
            </a:r>
            <a:r>
              <a:rPr lang="en-US" sz="1000" dirty="0"/>
              <a:t>goals. This will allow us to plan, design and build you a platform to get your audiences taking action. </a:t>
            </a:r>
          </a:p>
          <a:p>
            <a:endParaRPr lang="en-US" sz="10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2868" y="173290"/>
            <a:ext cx="2859403" cy="2036510"/>
          </a:xfrm>
          <a:prstGeom prst="rect">
            <a:avLst/>
          </a:prstGeom>
        </p:spPr>
      </p:pic>
      <p:sp>
        <p:nvSpPr>
          <p:cNvPr id="7" name="TextBox 6"/>
          <p:cNvSpPr txBox="1"/>
          <p:nvPr/>
        </p:nvSpPr>
        <p:spPr>
          <a:xfrm>
            <a:off x="6364169" y="2425243"/>
            <a:ext cx="2336800" cy="4278094"/>
          </a:xfrm>
          <a:prstGeom prst="rect">
            <a:avLst/>
          </a:prstGeom>
          <a:noFill/>
        </p:spPr>
        <p:txBody>
          <a:bodyPr wrap="square" rtlCol="0">
            <a:spAutoFit/>
          </a:bodyPr>
          <a:lstStyle/>
          <a:p>
            <a:pPr algn="just"/>
            <a:r>
              <a:rPr lang="en-US" sz="800" dirty="0"/>
              <a:t>Marketing used to mean advertising campaigns, direct mail campaigns, sales and promotion campaigns. These used to run together and their success was extremely difficult to measure. In the digital world its all about creativity and producing work that is relevant to our clients. The next hurdle is to distribute the content within the right channels. </a:t>
            </a:r>
            <a:endParaRPr lang="en-US" sz="800" dirty="0" smtClean="0"/>
          </a:p>
          <a:p>
            <a:pPr algn="just"/>
            <a:endParaRPr lang="en-US" sz="800" dirty="0"/>
          </a:p>
          <a:p>
            <a:pPr algn="just"/>
            <a:r>
              <a:rPr lang="en-US" sz="800" dirty="0"/>
              <a:t>Online Marketing is bigger than before and it keeps growing. It´s an important tool for clients to enforce their brand presence, reaching new customers, generating leads and engaging with their existing clients. Our team of marketing experts will tailor a bespoke strategy to suit your needs, so whether you want to build brand awareness, drive more traffic to your website and increase sales. We will use measurable marketing to make it happen. </a:t>
            </a:r>
            <a:endParaRPr lang="en-US" sz="800" dirty="0" smtClean="0"/>
          </a:p>
          <a:p>
            <a:pPr algn="just"/>
            <a:endParaRPr lang="en-US" sz="800" dirty="0"/>
          </a:p>
          <a:p>
            <a:pPr algn="just"/>
            <a:r>
              <a:rPr lang="en-US" sz="800" dirty="0"/>
              <a:t>We also use Print &amp; Digital PR to boost your brand from a technical point of view. Link building is an important part of tech SEO and is an essential supporting part of any digital strategy. Our creative experts target online publications in your niche following exclusive research but we also explore other avenues such as bloggers and social media influencers. It´s not all about written content, we also employ tactics such as video and relationship building.  By working with SRV Digital on all your marketing requirements you will receive a bespoke long-term strategy that is tailored to your business and it´s unique requirements.</a:t>
            </a:r>
          </a:p>
          <a:p>
            <a:pPr algn="just"/>
            <a:r>
              <a:rPr lang="en-US" sz="800" dirty="0"/>
              <a:t> </a:t>
            </a:r>
          </a:p>
          <a:p>
            <a:pPr algn="just"/>
            <a:r>
              <a:rPr lang="en-US" sz="800" dirty="0"/>
              <a:t> </a:t>
            </a: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1300" y="230440"/>
            <a:ext cx="2594113" cy="36830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31300" y="598740"/>
            <a:ext cx="2907264" cy="1509460"/>
          </a:xfrm>
          <a:prstGeom prst="rect">
            <a:avLst/>
          </a:prstGeom>
        </p:spPr>
      </p:pic>
      <p:sp>
        <p:nvSpPr>
          <p:cNvPr id="10" name="TextBox 9"/>
          <p:cNvSpPr txBox="1"/>
          <p:nvPr/>
        </p:nvSpPr>
        <p:spPr>
          <a:xfrm>
            <a:off x="9187932" y="2425243"/>
            <a:ext cx="2794000" cy="3970318"/>
          </a:xfrm>
          <a:prstGeom prst="rect">
            <a:avLst/>
          </a:prstGeom>
          <a:noFill/>
        </p:spPr>
        <p:txBody>
          <a:bodyPr wrap="square" rtlCol="0">
            <a:spAutoFit/>
          </a:bodyPr>
          <a:lstStyle/>
          <a:p>
            <a:pPr algn="just"/>
            <a:r>
              <a:rPr lang="en-US" sz="1050" dirty="0"/>
              <a:t>Put simply video is one of the most powerful types of marketing content around today. Video engages your audience and tells your brand story in a direct way. </a:t>
            </a:r>
            <a:endParaRPr lang="en-US" sz="1050" dirty="0" smtClean="0"/>
          </a:p>
          <a:p>
            <a:pPr algn="just"/>
            <a:endParaRPr lang="en-US" sz="1050" dirty="0"/>
          </a:p>
          <a:p>
            <a:pPr algn="just"/>
            <a:r>
              <a:rPr lang="en-US" sz="1050" dirty="0"/>
              <a:t>Here at Salisbury Rhodes Village Digital, we are passionate about telling great stories that move people emotionally. Our goal is to craft the most compelling stories that inform, engage and entertain audiences. We aspire to help you make the best video content possible, tailored perfectly to your target audience. Every business, brand, and organization has a story to tell </a:t>
            </a:r>
            <a:r>
              <a:rPr lang="en-US" sz="1050" dirty="0" smtClean="0"/>
              <a:t>what's </a:t>
            </a:r>
            <a:r>
              <a:rPr lang="en-US" sz="1050" dirty="0"/>
              <a:t>yours</a:t>
            </a:r>
            <a:r>
              <a:rPr lang="en-US" sz="1050" dirty="0" smtClean="0"/>
              <a:t>?</a:t>
            </a:r>
          </a:p>
          <a:p>
            <a:pPr algn="just"/>
            <a:endParaRPr lang="en-US" sz="1050" dirty="0"/>
          </a:p>
          <a:p>
            <a:pPr algn="just"/>
            <a:r>
              <a:rPr lang="en-US" sz="1050" dirty="0"/>
              <a:t>Our in-house production team has over 12 years of industry experience. We can help you develop your project or campaign from concept to delivery. We have on-site screenwriters, camera operators, sound technicians, photographers, and editing team. This allows us to be responsive in a fast-paced environment.  </a:t>
            </a:r>
          </a:p>
          <a:p>
            <a:pPr algn="just"/>
            <a:r>
              <a:rPr lang="en-US" sz="1050" dirty="0"/>
              <a:t>View our </a:t>
            </a:r>
            <a:r>
              <a:rPr lang="en-US" sz="1050" dirty="0" smtClean="0"/>
              <a:t>show reel </a:t>
            </a:r>
            <a:r>
              <a:rPr lang="en-US" sz="1050" dirty="0"/>
              <a:t>below. </a:t>
            </a:r>
          </a:p>
          <a:p>
            <a:pPr algn="just"/>
            <a:endParaRPr lang="en-US" sz="1050" dirty="0"/>
          </a:p>
        </p:txBody>
      </p:sp>
    </p:spTree>
    <p:extLst>
      <p:ext uri="{BB962C8B-B14F-4D97-AF65-F5344CB8AC3E}">
        <p14:creationId xmlns:p14="http://schemas.microsoft.com/office/powerpoint/2010/main" val="2038441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953532"/>
            <a:ext cx="7175500" cy="3306078"/>
          </a:xfrm>
          <a:prstGeom prst="rect">
            <a:avLst/>
          </a:prstGeom>
        </p:spPr>
      </p:pic>
      <p:sp>
        <p:nvSpPr>
          <p:cNvPr id="3" name="TextBox 2"/>
          <p:cNvSpPr txBox="1"/>
          <p:nvPr/>
        </p:nvSpPr>
        <p:spPr>
          <a:xfrm>
            <a:off x="2971800" y="584200"/>
            <a:ext cx="6413500" cy="369332"/>
          </a:xfrm>
          <a:prstGeom prst="rect">
            <a:avLst/>
          </a:prstGeom>
          <a:noFill/>
        </p:spPr>
        <p:txBody>
          <a:bodyPr wrap="square" rtlCol="0">
            <a:spAutoFit/>
          </a:bodyPr>
          <a:lstStyle/>
          <a:p>
            <a:pPr algn="ctr"/>
            <a:r>
              <a:rPr lang="en-US" smtClean="0"/>
              <a:t>Edits </a:t>
            </a:r>
            <a:endParaRPr lang="en-US"/>
          </a:p>
        </p:txBody>
      </p:sp>
      <p:cxnSp>
        <p:nvCxnSpPr>
          <p:cNvPr id="5" name="Straight Arrow Connector 4"/>
          <p:cNvCxnSpPr/>
          <p:nvPr/>
        </p:nvCxnSpPr>
        <p:spPr>
          <a:xfrm flipH="1">
            <a:off x="1841500" y="2754804"/>
            <a:ext cx="1003300" cy="6477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17500" y="3402504"/>
            <a:ext cx="2273300" cy="577081"/>
          </a:xfrm>
          <a:prstGeom prst="rect">
            <a:avLst/>
          </a:prstGeom>
          <a:noFill/>
        </p:spPr>
        <p:txBody>
          <a:bodyPr wrap="square" rtlCol="0">
            <a:spAutoFit/>
          </a:bodyPr>
          <a:lstStyle/>
          <a:p>
            <a:r>
              <a:rPr lang="en-US" sz="1050" dirty="0" smtClean="0"/>
              <a:t>Can we please remove back ground images and leave the logos all (in colour) </a:t>
            </a:r>
            <a:endParaRPr lang="en-US" sz="1050" dirty="0"/>
          </a:p>
        </p:txBody>
      </p:sp>
      <p:sp>
        <p:nvSpPr>
          <p:cNvPr id="7" name="TextBox 6"/>
          <p:cNvSpPr txBox="1"/>
          <p:nvPr/>
        </p:nvSpPr>
        <p:spPr>
          <a:xfrm>
            <a:off x="2349500" y="4056886"/>
            <a:ext cx="7658100" cy="369332"/>
          </a:xfrm>
          <a:prstGeom prst="rect">
            <a:avLst/>
          </a:prstGeom>
          <a:noFill/>
        </p:spPr>
        <p:txBody>
          <a:bodyPr wrap="square" rtlCol="0">
            <a:spAutoFit/>
          </a:bodyPr>
          <a:lstStyle/>
          <a:p>
            <a:pPr algn="ctr"/>
            <a:r>
              <a:rPr lang="en-US" dirty="0" smtClean="0">
                <a:solidFill>
                  <a:srgbClr val="FF0000"/>
                </a:solidFill>
              </a:rPr>
              <a:t>Could we have this content laid out in the following format please</a:t>
            </a:r>
            <a:endParaRPr lang="en-US" dirty="0">
              <a:solidFill>
                <a:srgbClr val="FF0000"/>
              </a:solidFill>
            </a:endParaRPr>
          </a:p>
        </p:txBody>
      </p:sp>
      <p:sp>
        <p:nvSpPr>
          <p:cNvPr id="8" name="TextBox 7"/>
          <p:cNvSpPr txBox="1"/>
          <p:nvPr/>
        </p:nvSpPr>
        <p:spPr>
          <a:xfrm>
            <a:off x="2082800" y="4521577"/>
            <a:ext cx="8610600" cy="900246"/>
          </a:xfrm>
          <a:prstGeom prst="rect">
            <a:avLst/>
          </a:prstGeom>
          <a:noFill/>
        </p:spPr>
        <p:txBody>
          <a:bodyPr wrap="square" rtlCol="0">
            <a:spAutoFit/>
          </a:bodyPr>
          <a:lstStyle/>
          <a:p>
            <a:pPr algn="ctr"/>
            <a:r>
              <a:rPr lang="en-US" sz="1050" dirty="0" smtClean="0"/>
              <a:t>ARE YOU STRUGGLING TO ENGAGE WITH YOUR AUDIENCE? </a:t>
            </a:r>
          </a:p>
          <a:p>
            <a:pPr algn="ctr"/>
            <a:endParaRPr lang="en-US" sz="1050" dirty="0" smtClean="0"/>
          </a:p>
          <a:p>
            <a:pPr algn="ctr"/>
            <a:r>
              <a:rPr lang="en-US" sz="1050" dirty="0" smtClean="0"/>
              <a:t>IS YOUR BRAND NOT COMMUNICATING THE MESSAGE YOU FIRST IMAGINED?</a:t>
            </a:r>
          </a:p>
          <a:p>
            <a:pPr algn="ctr"/>
            <a:endParaRPr lang="en-US" sz="1050" dirty="0"/>
          </a:p>
          <a:p>
            <a:pPr algn="ctr"/>
            <a:r>
              <a:rPr lang="en-US" sz="1050" dirty="0" smtClean="0"/>
              <a:t>CONTACT US FOR A CONSULTATION TO PROVIDE SOLUTIONS THAT GENEREATE ENGAGEMENT. </a:t>
            </a:r>
          </a:p>
        </p:txBody>
      </p:sp>
      <p:cxnSp>
        <p:nvCxnSpPr>
          <p:cNvPr id="10" name="Straight Arrow Connector 9"/>
          <p:cNvCxnSpPr/>
          <p:nvPr/>
        </p:nvCxnSpPr>
        <p:spPr>
          <a:xfrm>
            <a:off x="6388100" y="3437592"/>
            <a:ext cx="0" cy="10839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7203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2400" y="1399182"/>
            <a:ext cx="8191500" cy="1681310"/>
          </a:xfrm>
          <a:prstGeom prst="rect">
            <a:avLst/>
          </a:prstGeom>
        </p:spPr>
      </p:pic>
      <p:sp>
        <p:nvSpPr>
          <p:cNvPr id="3" name="TextBox 2"/>
          <p:cNvSpPr txBox="1"/>
          <p:nvPr/>
        </p:nvSpPr>
        <p:spPr>
          <a:xfrm>
            <a:off x="2273300" y="698500"/>
            <a:ext cx="6489700" cy="369332"/>
          </a:xfrm>
          <a:prstGeom prst="rect">
            <a:avLst/>
          </a:prstGeom>
          <a:noFill/>
        </p:spPr>
        <p:txBody>
          <a:bodyPr wrap="square" rtlCol="0">
            <a:spAutoFit/>
          </a:bodyPr>
          <a:lstStyle/>
          <a:p>
            <a:pPr algn="ctr"/>
            <a:r>
              <a:rPr lang="en-US" dirty="0" smtClean="0"/>
              <a:t>Footer Edit </a:t>
            </a:r>
            <a:endParaRPr lang="en-US" dirty="0"/>
          </a:p>
        </p:txBody>
      </p:sp>
      <p:cxnSp>
        <p:nvCxnSpPr>
          <p:cNvPr id="5" name="Straight Arrow Connector 4"/>
          <p:cNvCxnSpPr/>
          <p:nvPr/>
        </p:nvCxnSpPr>
        <p:spPr>
          <a:xfrm flipH="1">
            <a:off x="4838700" y="2426442"/>
            <a:ext cx="254000" cy="13081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90800" y="3734542"/>
            <a:ext cx="6985000" cy="1661993"/>
          </a:xfrm>
          <a:prstGeom prst="rect">
            <a:avLst/>
          </a:prstGeom>
          <a:noFill/>
        </p:spPr>
        <p:txBody>
          <a:bodyPr wrap="square" rtlCol="0">
            <a:spAutoFit/>
          </a:bodyPr>
          <a:lstStyle/>
          <a:p>
            <a:pPr algn="ctr"/>
            <a:r>
              <a:rPr lang="en-US" sz="1400" dirty="0" smtClean="0"/>
              <a:t>Can we please have the layout as follows, </a:t>
            </a:r>
          </a:p>
          <a:p>
            <a:pPr algn="ctr"/>
            <a:endParaRPr lang="en-US" sz="1400" dirty="0" smtClean="0"/>
          </a:p>
          <a:p>
            <a:pPr algn="just"/>
            <a:r>
              <a:rPr lang="en-US" sz="1400" dirty="0"/>
              <a:t> </a:t>
            </a:r>
            <a:r>
              <a:rPr lang="en-US" sz="1400" dirty="0" smtClean="0"/>
              <a:t>Salisbury Rhodes Village Digital LTD</a:t>
            </a:r>
          </a:p>
          <a:p>
            <a:pPr algn="just"/>
            <a:r>
              <a:rPr lang="en-US" sz="1400" dirty="0" smtClean="0"/>
              <a:t>Registered in England &amp; Wales Registration Number </a:t>
            </a:r>
            <a:r>
              <a:rPr lang="mr-IN" sz="1400" dirty="0" smtClean="0"/>
              <a:t>–</a:t>
            </a:r>
            <a:r>
              <a:rPr lang="en-US" sz="1400" dirty="0" smtClean="0"/>
              <a:t> 10943781 </a:t>
            </a:r>
          </a:p>
          <a:p>
            <a:pPr algn="just"/>
            <a:r>
              <a:rPr lang="en-US" sz="1400" dirty="0" smtClean="0"/>
              <a:t>Terms &amp; Conditions</a:t>
            </a:r>
          </a:p>
          <a:p>
            <a:pPr algn="ctr"/>
            <a:endParaRPr lang="en-US" sz="1400" dirty="0"/>
          </a:p>
          <a:p>
            <a:r>
              <a:rPr lang="de-DE" sz="1400" dirty="0" smtClean="0"/>
              <a:t>©Copyright 2018 Salisbury Rhodes Village Digital LTD </a:t>
            </a:r>
            <a:endParaRPr lang="en-US" sz="1400" dirty="0"/>
          </a:p>
        </p:txBody>
      </p:sp>
      <p:cxnSp>
        <p:nvCxnSpPr>
          <p:cNvPr id="8" name="Straight Arrow Connector 7"/>
          <p:cNvCxnSpPr/>
          <p:nvPr/>
        </p:nvCxnSpPr>
        <p:spPr>
          <a:xfrm>
            <a:off x="8394700" y="2212089"/>
            <a:ext cx="1651000" cy="240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0045700" y="1533915"/>
            <a:ext cx="1689100" cy="1546577"/>
          </a:xfrm>
          <a:prstGeom prst="rect">
            <a:avLst/>
          </a:prstGeom>
          <a:noFill/>
        </p:spPr>
        <p:txBody>
          <a:bodyPr wrap="square" rtlCol="0">
            <a:spAutoFit/>
          </a:bodyPr>
          <a:lstStyle/>
          <a:p>
            <a:r>
              <a:rPr lang="en-US" sz="1050" dirty="0" smtClean="0"/>
              <a:t>Could we please add our accreditation in black in white please. </a:t>
            </a:r>
          </a:p>
          <a:p>
            <a:endParaRPr lang="en-US" sz="1050" dirty="0"/>
          </a:p>
          <a:p>
            <a:r>
              <a:rPr lang="en-US" sz="1050" dirty="0" smtClean="0"/>
              <a:t>Link </a:t>
            </a:r>
          </a:p>
          <a:p>
            <a:r>
              <a:rPr lang="en-US" sz="1050" dirty="0">
                <a:hlinkClick r:id="rId3"/>
              </a:rPr>
              <a:t>https://</a:t>
            </a:r>
            <a:r>
              <a:rPr lang="en-US" sz="1050" dirty="0" smtClean="0">
                <a:hlinkClick r:id="rId3"/>
              </a:rPr>
              <a:t>drive.google.com/open?id=1-ZSR1JfuvHU_0fVY_WdZSzLTnpuaRMiQ</a:t>
            </a:r>
            <a:r>
              <a:rPr lang="en-US" sz="1050" dirty="0" smtClean="0"/>
              <a:t> </a:t>
            </a:r>
            <a:endParaRPr lang="en-US" sz="1050" dirty="0"/>
          </a:p>
        </p:txBody>
      </p:sp>
      <p:cxnSp>
        <p:nvCxnSpPr>
          <p:cNvPr id="13" name="Straight Arrow Connector 12"/>
          <p:cNvCxnSpPr/>
          <p:nvPr/>
        </p:nvCxnSpPr>
        <p:spPr>
          <a:xfrm flipH="1" flipV="1">
            <a:off x="2882900" y="1067832"/>
            <a:ext cx="330200" cy="6593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006600" y="433043"/>
            <a:ext cx="2082800" cy="900246"/>
          </a:xfrm>
          <a:prstGeom prst="rect">
            <a:avLst/>
          </a:prstGeom>
          <a:noFill/>
        </p:spPr>
        <p:txBody>
          <a:bodyPr wrap="square" rtlCol="0">
            <a:spAutoFit/>
          </a:bodyPr>
          <a:lstStyle/>
          <a:p>
            <a:r>
              <a:rPr lang="en-US" sz="1050" dirty="0" smtClean="0"/>
              <a:t>SRV Digital </a:t>
            </a:r>
          </a:p>
          <a:p>
            <a:r>
              <a:rPr lang="en-US" sz="1050" dirty="0" smtClean="0"/>
              <a:t>The Colony </a:t>
            </a:r>
          </a:p>
          <a:p>
            <a:r>
              <a:rPr lang="en-US" sz="1050" dirty="0" smtClean="0"/>
              <a:t>Altrincham Rd,</a:t>
            </a:r>
          </a:p>
          <a:p>
            <a:r>
              <a:rPr lang="en-US" sz="1050" dirty="0" smtClean="0"/>
              <a:t>Wilmslow </a:t>
            </a:r>
          </a:p>
          <a:p>
            <a:r>
              <a:rPr lang="en-US" sz="1050" dirty="0" smtClean="0"/>
              <a:t>SK9 4LY </a:t>
            </a:r>
            <a:endParaRPr lang="en-US" sz="1050" dirty="0"/>
          </a:p>
        </p:txBody>
      </p:sp>
    </p:spTree>
    <p:extLst>
      <p:ext uri="{BB962C8B-B14F-4D97-AF65-F5344CB8AC3E}">
        <p14:creationId xmlns:p14="http://schemas.microsoft.com/office/powerpoint/2010/main" val="633609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6558" y="3873500"/>
            <a:ext cx="4228442" cy="2477269"/>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529" y="1235614"/>
            <a:ext cx="7556500" cy="2389407"/>
          </a:xfrm>
          <a:prstGeom prst="rect">
            <a:avLst/>
          </a:prstGeom>
        </p:spPr>
      </p:pic>
      <p:sp>
        <p:nvSpPr>
          <p:cNvPr id="4" name="TextBox 3"/>
          <p:cNvSpPr txBox="1"/>
          <p:nvPr/>
        </p:nvSpPr>
        <p:spPr>
          <a:xfrm>
            <a:off x="292100" y="508000"/>
            <a:ext cx="1689100" cy="1223412"/>
          </a:xfrm>
          <a:prstGeom prst="rect">
            <a:avLst/>
          </a:prstGeom>
          <a:noFill/>
        </p:spPr>
        <p:txBody>
          <a:bodyPr wrap="square" rtlCol="0">
            <a:spAutoFit/>
          </a:bodyPr>
          <a:lstStyle/>
          <a:p>
            <a:r>
              <a:rPr lang="en-US" sz="1050" dirty="0" smtClean="0"/>
              <a:t>This background image needs to change on the home page to</a:t>
            </a:r>
          </a:p>
          <a:p>
            <a:r>
              <a:rPr lang="en-US" sz="1050" dirty="0" smtClean="0"/>
              <a:t>the image below! </a:t>
            </a:r>
            <a:r>
              <a:rPr lang="en-US" sz="1050" dirty="0" smtClean="0">
                <a:hlinkClick r:id="rId4"/>
              </a:rPr>
              <a:t>https</a:t>
            </a:r>
            <a:r>
              <a:rPr lang="en-US" sz="1050" dirty="0">
                <a:hlinkClick r:id="rId4"/>
              </a:rPr>
              <a:t>://</a:t>
            </a:r>
            <a:r>
              <a:rPr lang="en-US" sz="1050" dirty="0" smtClean="0">
                <a:hlinkClick r:id="rId4"/>
              </a:rPr>
              <a:t>drive.google.com/open?id=1OO79EvPDafch983ghSYJ2DXBPnxLBxG-</a:t>
            </a:r>
            <a:r>
              <a:rPr lang="en-US" sz="1050" dirty="0" smtClean="0"/>
              <a:t> </a:t>
            </a:r>
            <a:endParaRPr lang="en-US" sz="1050" dirty="0"/>
          </a:p>
        </p:txBody>
      </p:sp>
      <p:cxnSp>
        <p:nvCxnSpPr>
          <p:cNvPr id="6" name="Straight Arrow Connector 5"/>
          <p:cNvCxnSpPr/>
          <p:nvPr/>
        </p:nvCxnSpPr>
        <p:spPr>
          <a:xfrm flipH="1" flipV="1">
            <a:off x="1838490" y="1526603"/>
            <a:ext cx="666750" cy="7573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8159750" y="5487553"/>
            <a:ext cx="1422400" cy="5722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582150" y="5227527"/>
            <a:ext cx="2451100" cy="577081"/>
          </a:xfrm>
          <a:prstGeom prst="rect">
            <a:avLst/>
          </a:prstGeom>
          <a:noFill/>
        </p:spPr>
        <p:txBody>
          <a:bodyPr wrap="square" rtlCol="0">
            <a:spAutoFit/>
          </a:bodyPr>
          <a:lstStyle/>
          <a:p>
            <a:r>
              <a:rPr lang="en-US" sz="1050" dirty="0" smtClean="0"/>
              <a:t>These do not work and redirect to nothing. Match these to the social links at the bottom of the page please</a:t>
            </a:r>
            <a:endParaRPr lang="en-US" sz="1050" dirty="0"/>
          </a:p>
        </p:txBody>
      </p:sp>
    </p:spTree>
    <p:extLst>
      <p:ext uri="{BB962C8B-B14F-4D97-AF65-F5344CB8AC3E}">
        <p14:creationId xmlns:p14="http://schemas.microsoft.com/office/powerpoint/2010/main" val="801296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00" y="272390"/>
            <a:ext cx="6413500" cy="2878542"/>
          </a:xfrm>
          <a:prstGeom prst="rect">
            <a:avLst/>
          </a:prstGeom>
        </p:spPr>
      </p:pic>
      <p:sp>
        <p:nvSpPr>
          <p:cNvPr id="3" name="TextBox 2"/>
          <p:cNvSpPr txBox="1"/>
          <p:nvPr/>
        </p:nvSpPr>
        <p:spPr>
          <a:xfrm>
            <a:off x="10102850" y="416359"/>
            <a:ext cx="1879600" cy="415498"/>
          </a:xfrm>
          <a:prstGeom prst="rect">
            <a:avLst/>
          </a:prstGeom>
          <a:noFill/>
        </p:spPr>
        <p:txBody>
          <a:bodyPr wrap="square" rtlCol="0">
            <a:spAutoFit/>
          </a:bodyPr>
          <a:lstStyle/>
          <a:p>
            <a:r>
              <a:rPr lang="en-US" sz="1050" dirty="0" smtClean="0"/>
              <a:t>We have to remove this player on the services page. </a:t>
            </a:r>
            <a:endParaRPr lang="en-US" sz="1050" dirty="0"/>
          </a:p>
        </p:txBody>
      </p:sp>
      <p:cxnSp>
        <p:nvCxnSpPr>
          <p:cNvPr id="5" name="Straight Arrow Connector 4"/>
          <p:cNvCxnSpPr/>
          <p:nvPr/>
        </p:nvCxnSpPr>
        <p:spPr>
          <a:xfrm flipH="1">
            <a:off x="9226550" y="831857"/>
            <a:ext cx="876300" cy="10795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9800" y="3150932"/>
            <a:ext cx="2444750" cy="1572242"/>
          </a:xfrm>
          <a:prstGeom prst="rect">
            <a:avLst/>
          </a:prstGeom>
        </p:spPr>
      </p:pic>
      <p:cxnSp>
        <p:nvCxnSpPr>
          <p:cNvPr id="9" name="Straight Arrow Connector 8"/>
          <p:cNvCxnSpPr/>
          <p:nvPr/>
        </p:nvCxnSpPr>
        <p:spPr>
          <a:xfrm>
            <a:off x="7194550" y="3735799"/>
            <a:ext cx="6540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848600" y="3566430"/>
            <a:ext cx="2374900" cy="738664"/>
          </a:xfrm>
          <a:prstGeom prst="rect">
            <a:avLst/>
          </a:prstGeom>
          <a:noFill/>
        </p:spPr>
        <p:txBody>
          <a:bodyPr wrap="square" rtlCol="0">
            <a:spAutoFit/>
          </a:bodyPr>
          <a:lstStyle/>
          <a:p>
            <a:r>
              <a:rPr lang="en-US" sz="1050" dirty="0" smtClean="0"/>
              <a:t>Could we use this image on the video </a:t>
            </a:r>
            <a:r>
              <a:rPr lang="en-US" sz="1050" dirty="0"/>
              <a:t>production case study please. </a:t>
            </a:r>
            <a:r>
              <a:rPr lang="en-US" sz="1050" dirty="0">
                <a:hlinkClick r:id="rId4"/>
              </a:rPr>
              <a:t>https://</a:t>
            </a:r>
            <a:r>
              <a:rPr lang="en-US" sz="1050" dirty="0" smtClean="0">
                <a:hlinkClick r:id="rId4"/>
              </a:rPr>
              <a:t>drive.google.com/open?id=1T5S3eJzzDQgp2-SboT6YHuMyQqXcyCVw</a:t>
            </a:r>
            <a:r>
              <a:rPr lang="en-US" sz="1050" dirty="0" smtClean="0"/>
              <a:t> </a:t>
            </a:r>
            <a:endParaRPr lang="en-US" sz="1050"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97175" y="5018802"/>
            <a:ext cx="6350000" cy="1386844"/>
          </a:xfrm>
          <a:prstGeom prst="rect">
            <a:avLst/>
          </a:prstGeom>
        </p:spPr>
      </p:pic>
      <p:cxnSp>
        <p:nvCxnSpPr>
          <p:cNvPr id="13" name="Straight Connector 12"/>
          <p:cNvCxnSpPr/>
          <p:nvPr/>
        </p:nvCxnSpPr>
        <p:spPr>
          <a:xfrm>
            <a:off x="3441700" y="6121400"/>
            <a:ext cx="4197350" cy="2770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120900" y="5712224"/>
            <a:ext cx="1320800" cy="4091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79400" y="5512004"/>
            <a:ext cx="1841500" cy="415498"/>
          </a:xfrm>
          <a:prstGeom prst="rect">
            <a:avLst/>
          </a:prstGeom>
          <a:noFill/>
        </p:spPr>
        <p:txBody>
          <a:bodyPr wrap="square" rtlCol="0">
            <a:spAutoFit/>
          </a:bodyPr>
          <a:lstStyle/>
          <a:p>
            <a:r>
              <a:rPr lang="en-US" sz="1050" dirty="0" smtClean="0"/>
              <a:t>Could we level these logos up please.</a:t>
            </a:r>
            <a:endParaRPr lang="en-US" sz="1050" dirty="0"/>
          </a:p>
        </p:txBody>
      </p:sp>
    </p:spTree>
    <p:extLst>
      <p:ext uri="{BB962C8B-B14F-4D97-AF65-F5344CB8AC3E}">
        <p14:creationId xmlns:p14="http://schemas.microsoft.com/office/powerpoint/2010/main" val="20188187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13383</TotalTime>
  <Words>478</Words>
  <Application>Microsoft Macintosh PowerPoint</Application>
  <PresentationFormat>Widescreen</PresentationFormat>
  <Paragraphs>66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Calibri</vt:lpstr>
      <vt:lpstr>Calibri Light</vt:lpstr>
      <vt:lpstr>Mangal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Zibusiso Abdon Nyatito (Student)</dc:creator>
  <cp:lastModifiedBy>Zibusiso Abdon Nyatito (Student)</cp:lastModifiedBy>
  <cp:revision>100</cp:revision>
  <dcterms:created xsi:type="dcterms:W3CDTF">2018-06-15T22:12:39Z</dcterms:created>
  <dcterms:modified xsi:type="dcterms:W3CDTF">2018-07-03T10:27:20Z</dcterms:modified>
</cp:coreProperties>
</file>